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5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9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8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97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1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7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19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0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7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3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4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5A1E-CA7A-4BD6-A522-B36B3A12620B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CFB7F-A31F-4E21-B5E4-AEF353491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7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1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4101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410200"/>
            <a:ext cx="88392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2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4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839200" cy="66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8868997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44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6868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0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12"/>
            <a:ext cx="9144000" cy="686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3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0</Words>
  <Application>Microsoft Office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Katelyn Manuel</dc:creator>
  <cp:lastModifiedBy>Katelyn Manuel</cp:lastModifiedBy>
  <cp:revision>9</cp:revision>
  <dcterms:created xsi:type="dcterms:W3CDTF">2013-02-13T19:54:46Z</dcterms:created>
  <dcterms:modified xsi:type="dcterms:W3CDTF">2013-02-22T05:21:08Z</dcterms:modified>
</cp:coreProperties>
</file>